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36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7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67" r:id="rId189"/>
    <p:sldId id="468" r:id="rId190"/>
    <p:sldId id="469" r:id="rId191"/>
    <p:sldId id="470" r:id="rId192"/>
    <p:sldId id="471" r:id="rId193"/>
    <p:sldId id="472" r:id="rId194"/>
    <p:sldId id="473" r:id="rId195"/>
    <p:sldId id="474" r:id="rId196"/>
    <p:sldId id="475" r:id="rId197"/>
    <p:sldId id="476" r:id="rId198"/>
    <p:sldId id="477" r:id="rId199"/>
    <p:sldId id="478" r:id="rId200"/>
    <p:sldId id="479" r:id="rId201"/>
    <p:sldId id="480" r:id="rId202"/>
    <p:sldId id="481" r:id="rId203"/>
    <p:sldId id="482" r:id="rId204"/>
    <p:sldId id="483" r:id="rId205"/>
    <p:sldId id="484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514" r:id="rId215"/>
    <p:sldId id="515" r:id="rId216"/>
    <p:sldId id="516" r:id="rId217"/>
    <p:sldId id="517" r:id="rId218"/>
    <p:sldId id="518" r:id="rId219"/>
    <p:sldId id="519" r:id="rId220"/>
    <p:sldId id="520" r:id="rId221"/>
    <p:sldId id="521" r:id="rId222"/>
    <p:sldId id="522" r:id="rId223"/>
    <p:sldId id="523" r:id="rId224"/>
    <p:sldId id="524" r:id="rId225"/>
    <p:sldId id="525" r:id="rId226"/>
    <p:sldId id="526" r:id="rId227"/>
    <p:sldId id="527" r:id="rId228"/>
    <p:sldId id="528" r:id="rId229"/>
    <p:sldId id="493" r:id="rId230"/>
    <p:sldId id="494" r:id="rId231"/>
    <p:sldId id="495" r:id="rId232"/>
    <p:sldId id="496" r:id="rId233"/>
    <p:sldId id="497" r:id="rId234"/>
    <p:sldId id="498" r:id="rId235"/>
    <p:sldId id="499" r:id="rId236"/>
    <p:sldId id="500" r:id="rId237"/>
    <p:sldId id="501" r:id="rId238"/>
    <p:sldId id="502" r:id="rId239"/>
    <p:sldId id="503" r:id="rId240"/>
    <p:sldId id="444" r:id="rId241"/>
    <p:sldId id="445" r:id="rId242"/>
    <p:sldId id="446" r:id="rId243"/>
    <p:sldId id="447" r:id="rId244"/>
    <p:sldId id="448" r:id="rId245"/>
    <p:sldId id="449" r:id="rId246"/>
    <p:sldId id="450" r:id="rId247"/>
    <p:sldId id="451" r:id="rId248"/>
    <p:sldId id="452" r:id="rId249"/>
    <p:sldId id="453" r:id="rId25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3" Type="http://schemas.openxmlformats.org/officeDocument/2006/relationships/tableStyles" Target="tableStyles.xml"/><Relationship Id="rId252" Type="http://schemas.openxmlformats.org/officeDocument/2006/relationships/viewProps" Target="viewProps.xml"/><Relationship Id="rId251" Type="http://schemas.openxmlformats.org/officeDocument/2006/relationships/presProps" Target="presProps.xml"/><Relationship Id="rId250" Type="http://schemas.openxmlformats.org/officeDocument/2006/relationships/slide" Target="slides/slide247.xml"/><Relationship Id="rId25" Type="http://schemas.openxmlformats.org/officeDocument/2006/relationships/slide" Target="slides/slide23.xml"/><Relationship Id="rId249" Type="http://schemas.openxmlformats.org/officeDocument/2006/relationships/slide" Target="slides/slide246.xml"/><Relationship Id="rId248" Type="http://schemas.openxmlformats.org/officeDocument/2006/relationships/slide" Target="slides/slide245.xml"/><Relationship Id="rId247" Type="http://schemas.openxmlformats.org/officeDocument/2006/relationships/slide" Target="slides/slide244.xml"/><Relationship Id="rId246" Type="http://schemas.openxmlformats.org/officeDocument/2006/relationships/slide" Target="slides/slide243.xml"/><Relationship Id="rId245" Type="http://schemas.openxmlformats.org/officeDocument/2006/relationships/slide" Target="slides/slide242.xml"/><Relationship Id="rId244" Type="http://schemas.openxmlformats.org/officeDocument/2006/relationships/slide" Target="slides/slide241.xml"/><Relationship Id="rId243" Type="http://schemas.openxmlformats.org/officeDocument/2006/relationships/slide" Target="slides/slide240.xml"/><Relationship Id="rId242" Type="http://schemas.openxmlformats.org/officeDocument/2006/relationships/slide" Target="slides/slide239.xml"/><Relationship Id="rId241" Type="http://schemas.openxmlformats.org/officeDocument/2006/relationships/slide" Target="slides/slide238.xml"/><Relationship Id="rId240" Type="http://schemas.openxmlformats.org/officeDocument/2006/relationships/slide" Target="slides/slide237.xml"/><Relationship Id="rId24" Type="http://schemas.openxmlformats.org/officeDocument/2006/relationships/slide" Target="slides/slide22.xml"/><Relationship Id="rId239" Type="http://schemas.openxmlformats.org/officeDocument/2006/relationships/slide" Target="slides/slide236.xml"/><Relationship Id="rId238" Type="http://schemas.openxmlformats.org/officeDocument/2006/relationships/slide" Target="slides/slide235.xml"/><Relationship Id="rId237" Type="http://schemas.openxmlformats.org/officeDocument/2006/relationships/slide" Target="slides/slide234.xml"/><Relationship Id="rId236" Type="http://schemas.openxmlformats.org/officeDocument/2006/relationships/slide" Target="slides/slide233.xml"/><Relationship Id="rId235" Type="http://schemas.openxmlformats.org/officeDocument/2006/relationships/slide" Target="slides/slide232.xml"/><Relationship Id="rId234" Type="http://schemas.openxmlformats.org/officeDocument/2006/relationships/slide" Target="slides/slide231.xml"/><Relationship Id="rId233" Type="http://schemas.openxmlformats.org/officeDocument/2006/relationships/slide" Target="slides/slide230.xml"/><Relationship Id="rId232" Type="http://schemas.openxmlformats.org/officeDocument/2006/relationships/slide" Target="slides/slide229.xml"/><Relationship Id="rId231" Type="http://schemas.openxmlformats.org/officeDocument/2006/relationships/slide" Target="slides/slide228.xml"/><Relationship Id="rId230" Type="http://schemas.openxmlformats.org/officeDocument/2006/relationships/slide" Target="slides/slide227.xml"/><Relationship Id="rId23" Type="http://schemas.openxmlformats.org/officeDocument/2006/relationships/slide" Target="slides/slide21.xml"/><Relationship Id="rId229" Type="http://schemas.openxmlformats.org/officeDocument/2006/relationships/slide" Target="slides/slide226.xml"/><Relationship Id="rId228" Type="http://schemas.openxmlformats.org/officeDocument/2006/relationships/slide" Target="slides/slide225.xml"/><Relationship Id="rId227" Type="http://schemas.openxmlformats.org/officeDocument/2006/relationships/slide" Target="slides/slide224.xml"/><Relationship Id="rId226" Type="http://schemas.openxmlformats.org/officeDocument/2006/relationships/slide" Target="slides/slide223.xml"/><Relationship Id="rId225" Type="http://schemas.openxmlformats.org/officeDocument/2006/relationships/slide" Target="slides/slide222.xml"/><Relationship Id="rId224" Type="http://schemas.openxmlformats.org/officeDocument/2006/relationships/slide" Target="slides/slide221.xml"/><Relationship Id="rId223" Type="http://schemas.openxmlformats.org/officeDocument/2006/relationships/slide" Target="slides/slide220.xml"/><Relationship Id="rId222" Type="http://schemas.openxmlformats.org/officeDocument/2006/relationships/slide" Target="slides/slide219.xml"/><Relationship Id="rId221" Type="http://schemas.openxmlformats.org/officeDocument/2006/relationships/slide" Target="slides/slide218.xml"/><Relationship Id="rId220" Type="http://schemas.openxmlformats.org/officeDocument/2006/relationships/slide" Target="slides/slide217.xml"/><Relationship Id="rId22" Type="http://schemas.openxmlformats.org/officeDocument/2006/relationships/slide" Target="slides/slide20.xml"/><Relationship Id="rId219" Type="http://schemas.openxmlformats.org/officeDocument/2006/relationships/slide" Target="slides/slide216.xml"/><Relationship Id="rId218" Type="http://schemas.openxmlformats.org/officeDocument/2006/relationships/slide" Target="slides/slide215.xml"/><Relationship Id="rId217" Type="http://schemas.openxmlformats.org/officeDocument/2006/relationships/slide" Target="slides/slide214.xml"/><Relationship Id="rId216" Type="http://schemas.openxmlformats.org/officeDocument/2006/relationships/slide" Target="slides/slide213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9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7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6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8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4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7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8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0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1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5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6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5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6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8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2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3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4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5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6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7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8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9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1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2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3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4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5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6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7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8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9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1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2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3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4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5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6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7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9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1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3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5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6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7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8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-8890"/>
            <a:ext cx="12205970" cy="68751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75" y="410210"/>
            <a:ext cx="10902315" cy="610171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69900"/>
            <a:ext cx="110496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463550"/>
            <a:ext cx="110623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31800"/>
            <a:ext cx="11049635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63550"/>
            <a:ext cx="110496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69900"/>
            <a:ext cx="110496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15" y="469900"/>
            <a:ext cx="109353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431800"/>
            <a:ext cx="11011535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495300"/>
            <a:ext cx="1094803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" y="482600"/>
            <a:ext cx="10909935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463550"/>
            <a:ext cx="109861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" y="403860"/>
            <a:ext cx="10976610" cy="62039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400050"/>
            <a:ext cx="11024235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469900"/>
            <a:ext cx="110115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463550"/>
            <a:ext cx="110115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465" y="450850"/>
            <a:ext cx="105924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444500"/>
            <a:ext cx="10846435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412750"/>
            <a:ext cx="10821035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508000"/>
            <a:ext cx="10770235" cy="584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965" y="514350"/>
            <a:ext cx="10719435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501650"/>
            <a:ext cx="10782935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50850"/>
            <a:ext cx="110496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437515"/>
            <a:ext cx="10781030" cy="603059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495300"/>
            <a:ext cx="1094803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476250"/>
            <a:ext cx="1110043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514350"/>
            <a:ext cx="10960735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95300"/>
            <a:ext cx="1099883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88950"/>
            <a:ext cx="11036935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463550"/>
            <a:ext cx="110115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08000"/>
            <a:ext cx="10948035" cy="584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" y="533400"/>
            <a:ext cx="10909935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482600"/>
            <a:ext cx="11024235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" y="546100"/>
            <a:ext cx="10808335" cy="5765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" y="398780"/>
            <a:ext cx="11402695" cy="613219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65" y="431800"/>
            <a:ext cx="10871835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508000"/>
            <a:ext cx="10897235" cy="584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15" y="552450"/>
            <a:ext cx="10935335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476250"/>
            <a:ext cx="1094803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342900"/>
            <a:ext cx="1103693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444500"/>
            <a:ext cx="11062335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342900"/>
            <a:ext cx="1107503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495300"/>
            <a:ext cx="1092263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65" y="546100"/>
            <a:ext cx="10871835" cy="57658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15" y="361950"/>
            <a:ext cx="10935335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30" y="381635"/>
            <a:ext cx="11239500" cy="612775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457200"/>
            <a:ext cx="1101153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463550"/>
            <a:ext cx="110115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38150"/>
            <a:ext cx="11049635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514350"/>
            <a:ext cx="10986135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374650"/>
            <a:ext cx="10998835" cy="61087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15" y="469900"/>
            <a:ext cx="109353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469900"/>
            <a:ext cx="110242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495300"/>
            <a:ext cx="1092263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482600"/>
            <a:ext cx="10960735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482600"/>
            <a:ext cx="10948035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160" y="706755"/>
            <a:ext cx="10226040" cy="549084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329565"/>
            <a:ext cx="10973435" cy="619823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374650"/>
            <a:ext cx="10897235" cy="61087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349250"/>
            <a:ext cx="11011535" cy="6159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50850"/>
            <a:ext cx="110369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476250"/>
            <a:ext cx="1092263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501650"/>
            <a:ext cx="10846435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82600"/>
            <a:ext cx="10998835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82600"/>
            <a:ext cx="10998835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374650"/>
            <a:ext cx="10986135" cy="61087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514350"/>
            <a:ext cx="10960735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476250"/>
            <a:ext cx="10979785" cy="592264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546100"/>
            <a:ext cx="10897235" cy="57658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476250"/>
            <a:ext cx="1098613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38150"/>
            <a:ext cx="10998835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450850"/>
            <a:ext cx="110877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463550"/>
            <a:ext cx="110623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76250"/>
            <a:ext cx="1107503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469900"/>
            <a:ext cx="109861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95300"/>
            <a:ext cx="11075035" cy="5867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95300"/>
            <a:ext cx="1107503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450850"/>
            <a:ext cx="111004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488950"/>
            <a:ext cx="11062335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494030"/>
            <a:ext cx="10727055" cy="583692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546100"/>
            <a:ext cx="10960735" cy="57658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552450"/>
            <a:ext cx="10960735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520700"/>
            <a:ext cx="10986135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501650"/>
            <a:ext cx="10922635" cy="5854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" y="457200"/>
            <a:ext cx="1092263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469900"/>
            <a:ext cx="109861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463550"/>
            <a:ext cx="111131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88950"/>
            <a:ext cx="11075035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69900"/>
            <a:ext cx="110369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469900"/>
            <a:ext cx="111004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63550"/>
            <a:ext cx="110369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311785"/>
            <a:ext cx="11361420" cy="614807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463550"/>
            <a:ext cx="110242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381000"/>
            <a:ext cx="11011535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565150"/>
            <a:ext cx="10998835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425450"/>
            <a:ext cx="111004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457200"/>
            <a:ext cx="1110043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419100"/>
            <a:ext cx="1089723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76250"/>
            <a:ext cx="1104963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76250"/>
            <a:ext cx="1104963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425450"/>
            <a:ext cx="110115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457200"/>
            <a:ext cx="1096073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499110"/>
            <a:ext cx="10854055" cy="585978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00050"/>
            <a:ext cx="11036935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546100"/>
            <a:ext cx="10986135" cy="57658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" y="647700"/>
            <a:ext cx="1090993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533400"/>
            <a:ext cx="11024235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482600"/>
            <a:ext cx="11087735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323215"/>
            <a:ext cx="11062335" cy="6210935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342900"/>
            <a:ext cx="1113853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450850"/>
            <a:ext cx="110242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438150"/>
            <a:ext cx="10973435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50850"/>
            <a:ext cx="110750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-29210"/>
            <a:ext cx="12208510" cy="68846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474980"/>
            <a:ext cx="10848340" cy="5908675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50850"/>
            <a:ext cx="110496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50850"/>
            <a:ext cx="110496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76250"/>
            <a:ext cx="1103693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425450"/>
            <a:ext cx="111131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501650"/>
            <a:ext cx="11087735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355600"/>
            <a:ext cx="11062335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297815"/>
            <a:ext cx="11062335" cy="6261735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393700"/>
            <a:ext cx="11125835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425450"/>
            <a:ext cx="111131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463550"/>
            <a:ext cx="110623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560705"/>
            <a:ext cx="10694670" cy="573278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63550"/>
            <a:ext cx="110369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450850"/>
            <a:ext cx="110242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368300"/>
            <a:ext cx="11049635" cy="61214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488950"/>
            <a:ext cx="10973435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495300"/>
            <a:ext cx="1102423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463550"/>
            <a:ext cx="110877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374650"/>
            <a:ext cx="11011535" cy="61087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533400"/>
            <a:ext cx="11011535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535" y="656590"/>
            <a:ext cx="10333990" cy="5597525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536575"/>
            <a:ext cx="10756265" cy="5815965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395605"/>
            <a:ext cx="11438255" cy="6123305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464820"/>
            <a:ext cx="110744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636270"/>
            <a:ext cx="1092835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" y="328930"/>
            <a:ext cx="11631295" cy="62141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85" y="248285"/>
            <a:ext cx="11767820" cy="63188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166370"/>
            <a:ext cx="12177395" cy="6541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5080"/>
            <a:ext cx="12226925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21615"/>
            <a:ext cx="11728450" cy="63284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236220"/>
            <a:ext cx="11828780" cy="63931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0" y="269240"/>
            <a:ext cx="11484610" cy="6493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" y="501015"/>
            <a:ext cx="11186795" cy="60559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" y="294640"/>
            <a:ext cx="11795760" cy="63792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198120"/>
            <a:ext cx="11783695" cy="65417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" y="263525"/>
            <a:ext cx="11513185" cy="6343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" y="227965"/>
            <a:ext cx="11942445" cy="63817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107315"/>
            <a:ext cx="11720195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236220"/>
            <a:ext cx="11633200" cy="6328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" y="398145"/>
            <a:ext cx="10948035" cy="61417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5" y="201295"/>
            <a:ext cx="11717655" cy="63557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328295"/>
            <a:ext cx="11646535" cy="62433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" y="325755"/>
            <a:ext cx="11491595" cy="61499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" y="191135"/>
            <a:ext cx="11903710" cy="64331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145415"/>
            <a:ext cx="11812270" cy="65678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210820"/>
            <a:ext cx="11958320" cy="644017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252730"/>
            <a:ext cx="11643360" cy="62947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" y="381635"/>
            <a:ext cx="11446510" cy="6140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237490"/>
            <a:ext cx="11747500" cy="63582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55" y="188595"/>
            <a:ext cx="11957050" cy="6417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300990"/>
            <a:ext cx="11048365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331470"/>
            <a:ext cx="11660505" cy="62160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307340"/>
            <a:ext cx="11825605" cy="62572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" y="196850"/>
            <a:ext cx="11790680" cy="65932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204470"/>
            <a:ext cx="9937115" cy="54203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178435"/>
            <a:ext cx="11710670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90805"/>
            <a:ext cx="11910060" cy="59455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285750"/>
            <a:ext cx="11694160" cy="569087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319405"/>
            <a:ext cx="11468100" cy="53962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510540"/>
            <a:ext cx="11750675" cy="532574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62255"/>
            <a:ext cx="10513695" cy="5687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0" y="381635"/>
            <a:ext cx="10887075" cy="613537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383540"/>
            <a:ext cx="10621645" cy="52387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875" y="279400"/>
            <a:ext cx="10407015" cy="53333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1122680"/>
            <a:ext cx="11059795" cy="56356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10" y="996315"/>
            <a:ext cx="10952480" cy="558863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950595"/>
            <a:ext cx="11672570" cy="522351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25450"/>
            <a:ext cx="110750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70" y="1122680"/>
            <a:ext cx="11095990" cy="523938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009015"/>
            <a:ext cx="11527155" cy="551307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457200"/>
            <a:ext cx="1113853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469900"/>
            <a:ext cx="110623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488315"/>
            <a:ext cx="10591800" cy="60026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412750"/>
            <a:ext cx="11062335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463550"/>
            <a:ext cx="110877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463550"/>
            <a:ext cx="110115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444500"/>
            <a:ext cx="11100435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469900"/>
            <a:ext cx="1110043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450850"/>
            <a:ext cx="107321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329565"/>
            <a:ext cx="11087735" cy="619823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431800"/>
            <a:ext cx="11011535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457200"/>
            <a:ext cx="1112583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82600"/>
            <a:ext cx="11075035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" y="442595"/>
            <a:ext cx="10624820" cy="597281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425450"/>
            <a:ext cx="111004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419100"/>
            <a:ext cx="1115123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450850"/>
            <a:ext cx="11062335" cy="595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444500"/>
            <a:ext cx="11024235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12750"/>
            <a:ext cx="11075035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25450"/>
            <a:ext cx="109988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25450"/>
            <a:ext cx="109988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31800"/>
            <a:ext cx="10998835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457200"/>
            <a:ext cx="1098613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" y="450850"/>
            <a:ext cx="108083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450850"/>
            <a:ext cx="110623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334010"/>
            <a:ext cx="11176635" cy="626999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63550"/>
            <a:ext cx="110750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50850"/>
            <a:ext cx="110369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463550"/>
            <a:ext cx="110877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63550"/>
            <a:ext cx="110750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463550"/>
            <a:ext cx="11049635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457200"/>
            <a:ext cx="1110043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450850"/>
            <a:ext cx="11087735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335915"/>
            <a:ext cx="11024235" cy="618553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82600"/>
            <a:ext cx="11075035" cy="589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247</vt:i4>
      </vt:variant>
    </vt:vector>
  </HeadingPairs>
  <TitlesOfParts>
    <vt:vector size="259" baseType="lpstr">
      <vt:lpstr>Arial</vt:lpstr>
      <vt:lpstr>方正书宋_GBK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macuser</dc:creator>
  <cp:lastModifiedBy>macuser</cp:lastModifiedBy>
  <cp:revision>37</cp:revision>
  <dcterms:created xsi:type="dcterms:W3CDTF">2021-10-31T13:41:22Z</dcterms:created>
  <dcterms:modified xsi:type="dcterms:W3CDTF">2021-10-31T13:41:22Z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